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266825" y="243332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窗口自定义大小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1231900"/>
            <a:ext cx="4175760" cy="32778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54650" y="1543050"/>
            <a:ext cx="2998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首先找到红警的控制台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54650" y="2720975"/>
            <a:ext cx="2122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我的背景自己改过  就没什么事情了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54650" y="3864610"/>
            <a:ext cx="2891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下面有一个游戏命令参数  我们需要的就是她啦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156325" y="548640"/>
            <a:ext cx="1800225" cy="1512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8045" y="3683000"/>
            <a:ext cx="5184140" cy="935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688340"/>
            <a:ext cx="5029835" cy="1939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2365" y="3314700"/>
            <a:ext cx="2205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这里说几个命令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08045" y="3314700"/>
            <a:ext cx="3626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不输入和</a:t>
            </a:r>
            <a:r>
              <a:rPr lang="en-US" altLang="zh-CN"/>
              <a:t>“</a:t>
            </a:r>
            <a:r>
              <a:rPr lang="zh-CN" altLang="en-US"/>
              <a:t>空格</a:t>
            </a:r>
            <a:r>
              <a:rPr lang="en-US" altLang="zh-CN"/>
              <a:t>”-ui </a:t>
            </a:r>
            <a:r>
              <a:rPr lang="zh-CN" altLang="en-US"/>
              <a:t>的效果一致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59500" y="553720"/>
            <a:ext cx="17970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空格不方便打出来  就直接说</a:t>
            </a:r>
            <a:endParaRPr lang="zh-CN" altLang="en-US"/>
          </a:p>
          <a:p>
            <a:r>
              <a:rPr lang="en-US" altLang="zh-CN"/>
              <a:t>“</a:t>
            </a:r>
            <a:r>
              <a:rPr lang="zh-CN" altLang="en-US"/>
              <a:t>空格</a:t>
            </a:r>
            <a:r>
              <a:rPr lang="en-US" altLang="zh-CN"/>
              <a:t>”</a:t>
            </a:r>
            <a:endParaRPr lang="en-US" altLang="zh-CN"/>
          </a:p>
          <a:p>
            <a:r>
              <a:rPr lang="zh-CN" altLang="en-US"/>
              <a:t>了   大概后面就这样表示了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28365" y="3917950"/>
            <a:ext cx="3519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“</a:t>
            </a:r>
            <a:r>
              <a:rPr lang="zh-CN" altLang="en-US"/>
              <a:t>空格</a:t>
            </a:r>
            <a:r>
              <a:rPr lang="en-US" altLang="zh-CN"/>
              <a:t>”-win </a:t>
            </a:r>
            <a:r>
              <a:rPr lang="zh-CN" altLang="en-US"/>
              <a:t>是窗口化运行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68085" y="3839210"/>
            <a:ext cx="23387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不过这个窗口的大小是与游戏内相同的</a:t>
            </a:r>
            <a:endParaRPr lang="zh-CN" altLang="en-US"/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8045" y="4761230"/>
            <a:ext cx="318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linkClick r:id="" tooltip="" action="ppaction://hlinkshowjump?jump=nextslide"/>
              </a:rPr>
              <a:t>下一页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475740" y="3645535"/>
            <a:ext cx="640905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44930" y="483870"/>
            <a:ext cx="3036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例如我的垃圾电脑是</a:t>
            </a:r>
            <a:r>
              <a:rPr lang="en-US" altLang="zh-CN"/>
              <a:t>1440x900</a:t>
            </a:r>
            <a:r>
              <a:rPr lang="zh-CN" altLang="en-US"/>
              <a:t>的屏幕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1240155"/>
            <a:ext cx="2505075" cy="695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4935" y="2324735"/>
            <a:ext cx="3547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xres</a:t>
            </a:r>
            <a:r>
              <a:rPr lang="zh-CN" altLang="en-US"/>
              <a:t>就是</a:t>
            </a:r>
            <a:r>
              <a:rPr lang="en-US" altLang="zh-CN"/>
              <a:t>X</a:t>
            </a:r>
            <a:r>
              <a:rPr lang="zh-CN" altLang="en-US"/>
              <a:t>轴宽度</a:t>
            </a: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83635" y="2324735"/>
            <a:ext cx="2745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yres就是</a:t>
            </a:r>
            <a:r>
              <a:rPr lang="en-US" altLang="zh-CN"/>
              <a:t>Y</a:t>
            </a:r>
            <a:r>
              <a:rPr lang="zh-CN" altLang="en-US"/>
              <a:t>轴高度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84935" y="2978785"/>
            <a:ext cx="3883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你可以复制我的这一串然后改数字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90650" y="3680460"/>
            <a:ext cx="3877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-win -xres 1445 -yres 870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59630" y="3680460"/>
            <a:ext cx="3519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-win</a:t>
            </a:r>
            <a:r>
              <a:rPr lang="zh-CN" altLang="en-US"/>
              <a:t>之前有个空格要一起复制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44930" y="4382770"/>
            <a:ext cx="2686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linkClick r:id="" tooltip="" action="ppaction://hlinkshowjump?jump=nextslide"/>
              </a:rPr>
              <a:t>下一页有注意事项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543685" y="1983740"/>
            <a:ext cx="5688330" cy="177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3685" y="739140"/>
            <a:ext cx="6034405" cy="720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43685" y="722630"/>
            <a:ext cx="2690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首先是和高度有关的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43685" y="1090930"/>
            <a:ext cx="6520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宽度最好多个</a:t>
            </a:r>
            <a:r>
              <a:rPr lang="en-US" altLang="zh-CN"/>
              <a:t>1-10</a:t>
            </a:r>
            <a:r>
              <a:rPr lang="zh-CN" altLang="en-US"/>
              <a:t>像素  这样能方便把窗口调到屏幕最中间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43685" y="2047875"/>
            <a:ext cx="5822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宽度要少一些像素 </a:t>
            </a:r>
            <a:r>
              <a:rPr lang="en-US" altLang="zh-CN"/>
              <a:t>,</a:t>
            </a:r>
            <a:r>
              <a:rPr lang="zh-CN" altLang="en-US"/>
              <a:t>因为窗口的最上面</a:t>
            </a:r>
            <a:r>
              <a:rPr lang="en-US" altLang="zh-CN"/>
              <a:t>,</a:t>
            </a:r>
            <a:r>
              <a:rPr lang="zh-CN" altLang="en-US"/>
              <a:t>可能会把你的下面顶掉一块。导致食用的时候看起来比较难受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43685" y="3393440"/>
            <a:ext cx="5822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如果你的不是这样可以自行摸索或者干脆不用管这个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</Words>
  <Application>WPS 演示</Application>
  <PresentationFormat/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</cp:revision>
  <dcterms:created xsi:type="dcterms:W3CDTF">2021-03-06T11:20:57Z</dcterms:created>
  <dcterms:modified xsi:type="dcterms:W3CDTF">2021-03-06T12:05:34Z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